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59" r:id="rId6"/>
    <p:sldId id="273" r:id="rId7"/>
    <p:sldId id="262" r:id="rId8"/>
    <p:sldId id="261" r:id="rId9"/>
    <p:sldId id="264" r:id="rId10"/>
    <p:sldId id="263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2" autoAdjust="0"/>
  </p:normalViewPr>
  <p:slideViewPr>
    <p:cSldViewPr>
      <p:cViewPr varScale="1">
        <p:scale>
          <a:sx n="77" d="100"/>
          <a:sy n="77" d="100"/>
        </p:scale>
        <p:origin x="-1011" y="-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404664"/>
            <a:ext cx="5105400" cy="15121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МУДО «Центр дополнительного образования для детей» Октябрьского района </a:t>
            </a:r>
            <a:r>
              <a:rPr lang="ru-RU" sz="2000" dirty="0" err="1" smtClean="0"/>
              <a:t>г.Саратова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04864"/>
            <a:ext cx="5114778" cy="27363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Учебный семинар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Тема: Проектная деятельность в системе </a:t>
            </a:r>
            <a:r>
              <a:rPr lang="ru-RU" sz="3200" dirty="0" smtClean="0">
                <a:solidFill>
                  <a:schemeClr val="tx1"/>
                </a:solidFill>
              </a:rPr>
              <a:t>дистанционного </a:t>
            </a:r>
            <a:r>
              <a:rPr lang="ru-RU" sz="3200" dirty="0" smtClean="0">
                <a:solidFill>
                  <a:schemeClr val="tx1"/>
                </a:solidFill>
              </a:rPr>
              <a:t>образования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Заместитель директора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 учебно-методической работе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Светлана Сергеевна Хмырова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422599" cy="283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608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32848" cy="60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7768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1130384"/>
          </a:xfrm>
        </p:spPr>
        <p:txBody>
          <a:bodyPr>
            <a:noAutofit/>
          </a:bodyPr>
          <a:lstStyle/>
          <a:p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Проектная деятельность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– это способ достижения цели через детальную разработку проблемы в условиях ограниченности по срокам и ресурсам, которая должна завершиться вполне определённым практическим результатом, оформленным тем или иным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образом.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2000" b="1" dirty="0" smtClean="0"/>
              <a:t>Проектная </a:t>
            </a:r>
            <a:r>
              <a:rPr lang="ru-RU" sz="2000" b="1" dirty="0"/>
              <a:t>деятельность </a:t>
            </a:r>
            <a:r>
              <a:rPr lang="ru-RU" sz="1800" dirty="0"/>
              <a:t>детей является одним из методов развивающего обучения, направлена на выработку самостоятельных исследовательских умений (постановка проблемы, сбор и обработка информации, проведение экспериментов, анализ полученных результатов), способствует развитию творческих способностей и логического мышления, объединяет знания, полученные в ходе учебного процесса, приобщает к конкретным жизненно </a:t>
            </a:r>
            <a:r>
              <a:rPr lang="ru-RU" sz="1800" dirty="0" smtClean="0"/>
              <a:t>важным проблемам.</a:t>
            </a:r>
          </a:p>
          <a:p>
            <a:r>
              <a:rPr lang="ru-RU" sz="1800" dirty="0"/>
              <a:t>В.С. Лазарев отмечает, что «</a:t>
            </a:r>
            <a:r>
              <a:rPr lang="ru-RU" sz="2000" b="1" dirty="0"/>
              <a:t>проект</a:t>
            </a:r>
            <a:r>
              <a:rPr lang="ru-RU" sz="1800" dirty="0"/>
              <a:t> – это работа, выполняемая единовременно (т.е. имеющая определенные начало и конец) в целях получения уникального результата».</a:t>
            </a:r>
          </a:p>
        </p:txBody>
      </p:sp>
    </p:spTree>
    <p:extLst>
      <p:ext uri="{BB962C8B-B14F-4D97-AF65-F5344CB8AC3E}">
        <p14:creationId xmlns:p14="http://schemas.microsoft.com/office/powerpoint/2010/main" val="2367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632848" cy="612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ds04.infourok.ru/uploads/ex/0cc8/000c1ab7-42624039/img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4" y="188640"/>
            <a:ext cx="358954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ds04.infourok.ru/uploads/ex/0cc8/000c1ab7-42624039/img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86" y="239068"/>
            <a:ext cx="3395774" cy="239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s04.infourok.ru/uploads/ex/0cc8/000c1ab7-42624039/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2" y="2486195"/>
            <a:ext cx="3744416" cy="223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s04.infourok.ru/uploads/ex/0cc8/000c1ab7-42624039/img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16025"/>
            <a:ext cx="3312368" cy="23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ds04.infourok.ru/uploads/ex/0cc8/000c1ab7-42624039/img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4" y="4536067"/>
            <a:ext cx="367240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560840" cy="585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560840" cy="60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7048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6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608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48883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</TotalTime>
  <Words>147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МУДО «Центр дополнительного образования для детей» Октябрьского района г.Саратова</vt:lpstr>
      <vt:lpstr>Проектная деятельность – это способ достижения цели через детальную разработку проблемы в условиях ограниченности по срокам и ресурсам, которая должна завершиться вполне определённым практическим результатом, оформленным тем или иным образом.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МУДО «Центр дополнительного образования для детей» Октябрьского района г.Саратова</dc:title>
  <dc:creator>User</dc:creator>
  <cp:lastModifiedBy>User</cp:lastModifiedBy>
  <cp:revision>14</cp:revision>
  <dcterms:created xsi:type="dcterms:W3CDTF">2021-01-27T05:24:33Z</dcterms:created>
  <dcterms:modified xsi:type="dcterms:W3CDTF">2021-11-30T05:23:12Z</dcterms:modified>
</cp:coreProperties>
</file>